
<file path=[Content_Types].xml><?xml version="1.0" encoding="utf-8"?>
<Types xmlns="http://schemas.openxmlformats.org/package/2006/content-types">
  <Default Extension="xml" ContentType="application/xml"/>
  <Default Extension="jpg" ContentType="image/jpeg"/>
  <Default Extension="jpeg" ContentType="image/jpeg"/>
  <Default Extension="rels" ContentType="application/vnd.openxmlformats-package.relationships+xml"/>
  <Default Extension="xlsx" ContentType="application/vnd.openxmlformats-officedocument.spreadsheetml.sheet"/>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 id="2147483689" r:id="rId3"/>
    <p:sldMasterId id="2147483709" r:id="rId4"/>
  </p:sldMasterIdLst>
  <p:notesMasterIdLst>
    <p:notesMasterId r:id="rId18"/>
  </p:notesMasterIdLst>
  <p:handoutMasterIdLst>
    <p:handoutMasterId r:id="rId19"/>
  </p:handoutMasterIdLst>
  <p:sldIdLst>
    <p:sldId id="269" r:id="rId5"/>
    <p:sldId id="316" r:id="rId6"/>
    <p:sldId id="322" r:id="rId7"/>
    <p:sldId id="323" r:id="rId8"/>
    <p:sldId id="317" r:id="rId9"/>
    <p:sldId id="325" r:id="rId10"/>
    <p:sldId id="326" r:id="rId11"/>
    <p:sldId id="318" r:id="rId12"/>
    <p:sldId id="327" r:id="rId13"/>
    <p:sldId id="328" r:id="rId14"/>
    <p:sldId id="321" r:id="rId15"/>
    <p:sldId id="315"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5" autoAdjust="0"/>
    <p:restoredTop sz="71988" autoAdjust="0"/>
  </p:normalViewPr>
  <p:slideViewPr>
    <p:cSldViewPr snapToGrid="0">
      <p:cViewPr varScale="1">
        <p:scale>
          <a:sx n="79" d="100"/>
          <a:sy n="79" d="100"/>
        </p:scale>
        <p:origin x="-1616" y="-96"/>
      </p:cViewPr>
      <p:guideLst>
        <p:guide orient="horz" pos="2160"/>
        <p:guide pos="3840"/>
      </p:guideLst>
    </p:cSldViewPr>
  </p:slideViewPr>
  <p:outlineViewPr>
    <p:cViewPr>
      <p:scale>
        <a:sx n="33" d="100"/>
        <a:sy n="33" d="100"/>
      </p:scale>
      <p:origin x="0" y="-744"/>
    </p:cViewPr>
  </p:outlineViewPr>
  <p:notesTextViewPr>
    <p:cViewPr>
      <p:scale>
        <a:sx n="1" d="1"/>
        <a:sy n="1" d="1"/>
      </p:scale>
      <p:origin x="0" y="0"/>
    </p:cViewPr>
  </p:notesTextViewPr>
  <p:notesViewPr>
    <p:cSldViewPr snapToGrid="0">
      <p:cViewPr varScale="1">
        <p:scale>
          <a:sx n="69" d="100"/>
          <a:sy n="69" d="100"/>
        </p:scale>
        <p:origin x="2784" y="10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smtClean="0"/>
              <a:t>User average per</a:t>
            </a:r>
            <a:r>
              <a:rPr lang="en-US" baseline="0" dirty="0" smtClean="0"/>
              <a:t> month</a:t>
            </a:r>
            <a:endParaRPr lang="en-US" dirty="0"/>
          </a:p>
        </c:rich>
      </c:tx>
      <c:layout/>
      <c:overlay val="0"/>
      <c:spPr>
        <a:noFill/>
        <a:ln>
          <a:noFill/>
        </a:ln>
        <a:effectLst/>
      </c:spPr>
    </c:title>
    <c:autoTitleDeleted val="0"/>
    <c:plotArea>
      <c:layout/>
      <c:lineChart>
        <c:grouping val="standard"/>
        <c:varyColors val="0"/>
        <c:ser>
          <c:idx val="0"/>
          <c:order val="0"/>
          <c:tx>
            <c:strRef>
              <c:f>Sheet1!$B$1</c:f>
              <c:strCache>
                <c:ptCount val="1"/>
                <c:pt idx="0">
                  <c:v>Sales</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cat>
            <c:strRef>
              <c:f>Sheet1!$A$2:$A$13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Sheet1!$B$2:$B$13</c:f>
              <c:numCache>
                <c:formatCode>General</c:formatCode>
                <c:ptCount val="12"/>
                <c:pt idx="0">
                  <c:v>6.0</c:v>
                </c:pt>
                <c:pt idx="1">
                  <c:v>3.0</c:v>
                </c:pt>
                <c:pt idx="2">
                  <c:v>2.5</c:v>
                </c:pt>
                <c:pt idx="3">
                  <c:v>4.0</c:v>
                </c:pt>
                <c:pt idx="4">
                  <c:v>2.0</c:v>
                </c:pt>
                <c:pt idx="5">
                  <c:v>3.0</c:v>
                </c:pt>
                <c:pt idx="6">
                  <c:v>2.0</c:v>
                </c:pt>
                <c:pt idx="7">
                  <c:v>4.0</c:v>
                </c:pt>
                <c:pt idx="8">
                  <c:v>2.0</c:v>
                </c:pt>
                <c:pt idx="9">
                  <c:v>3.0</c:v>
                </c:pt>
                <c:pt idx="10">
                  <c:v>2.0</c:v>
                </c:pt>
                <c:pt idx="11">
                  <c:v>8.0</c:v>
                </c:pt>
              </c:numCache>
            </c:numRef>
          </c:val>
          <c:smooth val="0"/>
        </c:ser>
        <c:dLbls>
          <c:showLegendKey val="0"/>
          <c:showVal val="0"/>
          <c:showCatName val="0"/>
          <c:showSerName val="0"/>
          <c:showPercent val="0"/>
          <c:showBubbleSize val="0"/>
        </c:dLbls>
        <c:marker val="1"/>
        <c:smooth val="0"/>
        <c:axId val="-2096248744"/>
        <c:axId val="-2096281912"/>
      </c:lineChart>
      <c:catAx>
        <c:axId val="-2096248744"/>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96281912"/>
        <c:crosses val="autoZero"/>
        <c:auto val="1"/>
        <c:lblAlgn val="ctr"/>
        <c:lblOffset val="100"/>
        <c:noMultiLvlLbl val="0"/>
      </c:catAx>
      <c:valAx>
        <c:axId val="-2096281912"/>
        <c:scaling>
          <c:orientation val="minMax"/>
        </c:scaling>
        <c:delete val="1"/>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crossAx val="-2096248744"/>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21AABA-963C-4E6E-B14D-A2BCA0C18E04}" type="datetimeFigureOut">
              <a:rPr lang="en-US" smtClean="0"/>
              <a:t>11/8/13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72DBB0-82E0-4F0D-A4E6-B352C2DAFFE7}" type="slidenum">
              <a:rPr lang="en-US" smtClean="0"/>
              <a:t>‹#›</a:t>
            </a:fld>
            <a:endParaRPr lang="en-US"/>
          </a:p>
        </p:txBody>
      </p:sp>
    </p:spTree>
    <p:extLst>
      <p:ext uri="{BB962C8B-B14F-4D97-AF65-F5344CB8AC3E}">
        <p14:creationId xmlns:p14="http://schemas.microsoft.com/office/powerpoint/2010/main" val="4944155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425B99-9A90-4DC2-8EB3-0166FF1A666A}" type="datetimeFigureOut">
              <a:rPr lang="en-US" smtClean="0"/>
              <a:t>11/8/13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347181-0E30-480C-BF0D-489069BF727D}" type="slidenum">
              <a:rPr lang="en-US" smtClean="0"/>
              <a:t>‹#›</a:t>
            </a:fld>
            <a:endParaRPr lang="en-US"/>
          </a:p>
        </p:txBody>
      </p:sp>
    </p:spTree>
    <p:extLst>
      <p:ext uri="{BB962C8B-B14F-4D97-AF65-F5344CB8AC3E}">
        <p14:creationId xmlns:p14="http://schemas.microsoft.com/office/powerpoint/2010/main" val="1975414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510449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Invented</a:t>
            </a:r>
            <a:r>
              <a:rPr lang="en-US" baseline="0" dirty="0" smtClean="0"/>
              <a:t> in 1941 is considered by many as being the first working programmable, fully working automatic computing machine.</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2</a:t>
            </a:fld>
            <a:endParaRPr lang="en-US"/>
          </a:p>
        </p:txBody>
      </p:sp>
    </p:spTree>
    <p:extLst>
      <p:ext uri="{BB962C8B-B14F-4D97-AF65-F5344CB8AC3E}">
        <p14:creationId xmlns:p14="http://schemas.microsoft.com/office/powerpoint/2010/main" val="3245997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1953 –</a:t>
            </a:r>
            <a:r>
              <a:rPr lang="en-US" baseline="0" dirty="0" smtClean="0"/>
              <a:t> prototype - </a:t>
            </a:r>
            <a:r>
              <a:rPr lang="en-US" dirty="0" err="1" smtClean="0"/>
              <a:t>machien</a:t>
            </a:r>
            <a:r>
              <a:rPr lang="en-US" dirty="0" smtClean="0"/>
              <a:t> had 92 point-contact</a:t>
            </a:r>
            <a:r>
              <a:rPr lang="en-US" baseline="0" dirty="0" smtClean="0"/>
              <a:t> transistors and 550 diodes </a:t>
            </a:r>
            <a:r>
              <a:rPr lang="en-US" baseline="0" dirty="0" err="1" smtClean="0"/>
              <a:t>manufactored</a:t>
            </a:r>
            <a:r>
              <a:rPr lang="en-US" baseline="0" dirty="0" smtClean="0"/>
              <a:t> by STC.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1955 – experimental - had 200 point-contact transistors.</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4</a:t>
            </a:fld>
            <a:endParaRPr lang="en-US"/>
          </a:p>
        </p:txBody>
      </p:sp>
    </p:spTree>
    <p:extLst>
      <p:ext uri="{BB962C8B-B14F-4D97-AF65-F5344CB8AC3E}">
        <p14:creationId xmlns:p14="http://schemas.microsoft.com/office/powerpoint/2010/main" val="456251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IBM personal computer, launched</a:t>
            </a:r>
            <a:r>
              <a:rPr lang="en-US" baseline="0" dirty="0" smtClean="0"/>
              <a:t> in 1988 was a key step in the direction of the personal computer vision</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5</a:t>
            </a:fld>
            <a:endParaRPr lang="en-US"/>
          </a:p>
        </p:txBody>
      </p:sp>
    </p:spTree>
    <p:extLst>
      <p:ext uri="{BB962C8B-B14F-4D97-AF65-F5344CB8AC3E}">
        <p14:creationId xmlns:p14="http://schemas.microsoft.com/office/powerpoint/2010/main" val="648565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ways of interacting</a:t>
            </a:r>
            <a:r>
              <a:rPr lang="en-US" baseline="0" dirty="0" smtClean="0"/>
              <a:t> with the apps we develop today – mobile / Web 2.0 /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8</a:t>
            </a:fld>
            <a:endParaRPr lang="en-US"/>
          </a:p>
        </p:txBody>
      </p:sp>
    </p:spTree>
    <p:extLst>
      <p:ext uri="{BB962C8B-B14F-4D97-AF65-F5344CB8AC3E}">
        <p14:creationId xmlns:p14="http://schemas.microsoft.com/office/powerpoint/2010/main" val="648565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Eventually,</a:t>
            </a:r>
            <a:r>
              <a:rPr lang="en-US" baseline="0" dirty="0" smtClean="0"/>
              <a:t> you get </a:t>
            </a:r>
            <a:r>
              <a:rPr lang="en-US" dirty="0" smtClean="0"/>
              <a:t>more users, and with those, the need</a:t>
            </a:r>
            <a:r>
              <a:rPr lang="en-US" baseline="0" dirty="0" smtClean="0"/>
              <a:t> to process their multiple requests</a:t>
            </a:r>
            <a:endParaRPr lang="pt-PT" dirty="0"/>
          </a:p>
        </p:txBody>
      </p:sp>
      <p:sp>
        <p:nvSpPr>
          <p:cNvPr id="4" name="Slide Number Placeholder 3"/>
          <p:cNvSpPr>
            <a:spLocks noGrp="1"/>
          </p:cNvSpPr>
          <p:nvPr>
            <p:ph type="sldNum" sz="quarter" idx="10"/>
          </p:nvPr>
        </p:nvSpPr>
        <p:spPr/>
        <p:txBody>
          <a:bodyPr/>
          <a:lstStyle/>
          <a:p>
            <a:fld id="{FD347181-0E30-480C-BF0D-489069BF727D}" type="slidenum">
              <a:rPr lang="en-US" smtClean="0"/>
              <a:t>9</a:t>
            </a:fld>
            <a:endParaRPr lang="en-US"/>
          </a:p>
        </p:txBody>
      </p:sp>
    </p:spTree>
    <p:extLst>
      <p:ext uri="{BB962C8B-B14F-4D97-AF65-F5344CB8AC3E}">
        <p14:creationId xmlns:p14="http://schemas.microsoft.com/office/powerpoint/2010/main" val="448400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3.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2.wdp"/><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3.wdp"/><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microsoft.com/office/2007/relationships/hdphoto" Target="../media/hdphoto3.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microsoft.com/office/2007/relationships/hdphoto" Target="../media/hdphoto3.wdp"/></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microsoft.com/office/2007/relationships/hdphoto" Target="../media/hdphoto3.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microsoft.com/office/2007/relationships/hdphoto" Target="../media/hdphoto3.wdp"/></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microsoft.com/office/2007/relationships/hdphoto" Target="../media/hdphoto3.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2.wdp"/><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microsoft.com/office/2007/relationships/hdphoto" Target="../media/hdphoto2.wdp"/><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2.wdp"/><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3.wdp"/><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3.wdp"/></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3.wdp"/></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3.wd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3.wdp"/></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3.wdp"/></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2.wdp"/><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microsoft.com/office/2007/relationships/hdphoto" Target="../media/hdphoto2.wdp"/><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microsoft.com/office/2007/relationships/hdphoto" Target="../media/hdphoto2.wdp"/><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4" y="228602"/>
            <a:ext cx="11151918" cy="76174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54" y="1447799"/>
            <a:ext cx="11151918"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831327575"/>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8" cy="747897"/>
          </a:xfrm>
        </p:spPr>
        <p:txBody>
          <a:bodyPr/>
          <a:lstStyle>
            <a:lvl1pPr>
              <a:defRPr sz="5416"/>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8"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905" indent="-4032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84" indent="-34607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39" indent="-3365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5" y="6372548"/>
            <a:ext cx="1682359" cy="195501"/>
          </a:xfrm>
          <a:prstGeom prst="rect">
            <a:avLst/>
          </a:prstGeom>
        </p:spPr>
      </p:pic>
    </p:spTree>
    <p:extLst>
      <p:ext uri="{BB962C8B-B14F-4D97-AF65-F5344CB8AC3E}">
        <p14:creationId xmlns:p14="http://schemas.microsoft.com/office/powerpoint/2010/main" val="2091395231"/>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647591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591681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
        <p:nvSpPr>
          <p:cNvPr id="6" name="Content Placeholder 5"/>
          <p:cNvSpPr>
            <a:spLocks noGrp="1"/>
          </p:cNvSpPr>
          <p:nvPr>
            <p:ph sz="quarter" idx="10"/>
          </p:nvPr>
        </p:nvSpPr>
        <p:spPr>
          <a:xfrm>
            <a:off x="518803" y="1336040"/>
            <a:ext cx="11188566"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29915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413890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473677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solidFill>
                  <a:srgbClr val="595959"/>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517337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605120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30574874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5625537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4" y="228602"/>
            <a:ext cx="11151918" cy="76174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54" y="1447803"/>
            <a:ext cx="11151918" cy="20043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6052865"/>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grpSp>
    </p:spTree>
    <p:extLst>
      <p:ext uri="{BB962C8B-B14F-4D97-AF65-F5344CB8AC3E}">
        <p14:creationId xmlns:p14="http://schemas.microsoft.com/office/powerpoint/2010/main" val="32450098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28270315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2436839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7688588" y="1389423"/>
            <a:ext cx="4495800" cy="4057650"/>
          </a:xfrm>
          <a:prstGeom prst="rect">
            <a:avLst/>
          </a:prstGeom>
        </p:spPr>
      </p:pic>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11994430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32207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16415500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Segoe UI" pitchFamily="34"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2141782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Segoe UI" pitchFamily="34" charset="0"/>
              </a:rPr>
              <a:t>© </a:t>
            </a:r>
            <a:r>
              <a:rPr lang="en-US" sz="700" dirty="0" smtClean="0">
                <a:solidFill>
                  <a:srgbClr val="FFFFFF">
                    <a:alpha val="99000"/>
                  </a:srgbClr>
                </a:solidFill>
                <a:cs typeface="Segoe UI" pitchFamily="34" charset="0"/>
              </a:rPr>
              <a:t>2011 Microsoft </a:t>
            </a:r>
            <a:r>
              <a:rPr lang="en-US" sz="700" dirty="0">
                <a:solidFill>
                  <a:srgbClr val="FFFFFF">
                    <a:alpha val="99000"/>
                  </a:srgbClr>
                </a:solidFill>
                <a:cs typeface="Segoe UI" pitchFamily="34"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Segoe UI" pitchFamily="34" charset="0"/>
              </a:rPr>
              <a:t>MICROSOFT </a:t>
            </a:r>
            <a:r>
              <a:rPr lang="en-US" sz="700" dirty="0">
                <a:solidFill>
                  <a:srgbClr val="FFFFFF">
                    <a:alpha val="99000"/>
                  </a:srgbClr>
                </a:solidFill>
                <a:cs typeface="Segoe UI" pitchFamily="34" charset="0"/>
              </a:rPr>
              <a:t>MAKES NO WARRANTIES, EXPRESS, IMPLIED OR STATUTORY, AS TO THE INFORMATION IN THIS PRESENTATION.</a:t>
            </a:r>
          </a:p>
        </p:txBody>
      </p:sp>
    </p:spTree>
    <p:extLst>
      <p:ext uri="{BB962C8B-B14F-4D97-AF65-F5344CB8AC3E}">
        <p14:creationId xmlns:p14="http://schemas.microsoft.com/office/powerpoint/2010/main" val="26245052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8706341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78665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3564873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54" y="1447803"/>
            <a:ext cx="11151918" cy="200439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6989865"/>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299026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56185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
        <p:nvSpPr>
          <p:cNvPr id="6" name="Content Placeholder 5"/>
          <p:cNvSpPr>
            <a:spLocks noGrp="1"/>
          </p:cNvSpPr>
          <p:nvPr>
            <p:ph sz="quarter" idx="10"/>
          </p:nvPr>
        </p:nvSpPr>
        <p:spPr>
          <a:xfrm>
            <a:off x="518803" y="1336040"/>
            <a:ext cx="11188566"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995659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955523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629007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solidFill>
                  <a:srgbClr val="595959"/>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6447895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6553562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20215466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20423157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626923"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grpSp>
    </p:spTree>
    <p:extLst>
      <p:ext uri="{BB962C8B-B14F-4D97-AF65-F5344CB8AC3E}">
        <p14:creationId xmlns:p14="http://schemas.microsoft.com/office/powerpoint/2010/main" val="8940354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2919802"/>
      </p:ext>
    </p:extLst>
  </p:cSld>
  <p:clrMapOvr>
    <a:masterClrMapping/>
  </p:clrMapOvr>
  <p:transition xmlns:p14="http://schemas.microsoft.com/office/powerpoint/2010/main">
    <p:wipe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5650966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2809181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Segoe UI" pitchFamily="34"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65960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Segoe UI" pitchFamily="34" charset="0"/>
              </a:rPr>
              <a:t>© </a:t>
            </a:r>
            <a:r>
              <a:rPr lang="en-US" sz="700" dirty="0" smtClean="0">
                <a:solidFill>
                  <a:srgbClr val="FFFFFF">
                    <a:alpha val="99000"/>
                  </a:srgbClr>
                </a:solidFill>
                <a:cs typeface="Segoe UI" pitchFamily="34" charset="0"/>
              </a:rPr>
              <a:t>2011 Microsoft </a:t>
            </a:r>
            <a:r>
              <a:rPr lang="en-US" sz="700" dirty="0">
                <a:solidFill>
                  <a:srgbClr val="FFFFFF">
                    <a:alpha val="99000"/>
                  </a:srgbClr>
                </a:solidFill>
                <a:cs typeface="Segoe UI" pitchFamily="34"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Segoe UI" pitchFamily="34" charset="0"/>
              </a:rPr>
              <a:t>MICROSOFT </a:t>
            </a:r>
            <a:r>
              <a:rPr lang="en-US" sz="700" dirty="0">
                <a:solidFill>
                  <a:srgbClr val="FFFFFF">
                    <a:alpha val="99000"/>
                  </a:srgbClr>
                </a:solidFill>
                <a:cs typeface="Segoe UI" pitchFamily="34" charset="0"/>
              </a:rPr>
              <a:t>MAKES NO WARRANTIES, EXPRESS, IMPLIED OR STATUTORY, AS TO THE INFORMATION IN THIS PRESENTATION.</a:t>
            </a:r>
          </a:p>
        </p:txBody>
      </p:sp>
    </p:spTree>
    <p:extLst>
      <p:ext uri="{BB962C8B-B14F-4D97-AF65-F5344CB8AC3E}">
        <p14:creationId xmlns:p14="http://schemas.microsoft.com/office/powerpoint/2010/main" val="32099223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398486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47708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135054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4" y="228602"/>
            <a:ext cx="11151918" cy="76174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54" y="1447799"/>
            <a:ext cx="11151918"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085349782"/>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4" y="228602"/>
            <a:ext cx="11151918" cy="76174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54" y="1447803"/>
            <a:ext cx="11151918" cy="20043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432413"/>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54" y="1447803"/>
            <a:ext cx="11151918" cy="200439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89945910"/>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299273"/>
      </p:ext>
    </p:extLst>
  </p:cSld>
  <p:clrMapOvr>
    <a:masterClrMapping/>
  </p:clrMapOvr>
  <p:transition xmlns:p14="http://schemas.microsoft.com/office/powerpoint/2010/main">
    <p:wipe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891638983"/>
      </p:ext>
    </p:extLst>
  </p:cSld>
  <p:clrMapOvr>
    <a:masterClrMapping/>
  </p:clrMapOvr>
  <p:transition xmlns:p14="http://schemas.microsoft.com/office/powerpoint/2010/main">
    <p:wipe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335049"/>
      </p:ext>
    </p:extLst>
  </p:cSld>
  <p:clrMapOvr>
    <a:masterClrMapping/>
  </p:clrMapOvr>
  <p:transition xmlns:p14="http://schemas.microsoft.com/office/powerpoint/2010/main">
    <p:wipe dir="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4" y="1447803"/>
            <a:ext cx="11151918" cy="200439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0338679"/>
      </p:ext>
    </p:extLst>
  </p:cSld>
  <p:clrMapOvr>
    <a:masterClrMapping/>
  </p:clrMapOvr>
  <p:transition xmlns:p14="http://schemas.microsoft.com/office/powerpoint/2010/main">
    <p:wipe dir="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4" y="1447803"/>
            <a:ext cx="11151918" cy="200439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9"/>
            <a:ext cx="12192002" cy="619125"/>
          </a:xfrm>
          <a:solidFill>
            <a:srgbClr val="FFFF99"/>
          </a:solidFill>
        </p:spPr>
        <p:txBody>
          <a:bodyPr wrap="square" lIns="182799" tIns="91401" rIns="182799" bIns="9140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27958405"/>
      </p:ext>
    </p:extLst>
  </p:cSld>
  <p:clrMapOvr>
    <a:masterClrMapping/>
  </p:clrMapOvr>
  <p:transition xmlns:p14="http://schemas.microsoft.com/office/powerpoint/2010/main">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with Logo">
    <p:spTree>
      <p:nvGrpSpPr>
        <p:cNvPr id="1" name=""/>
        <p:cNvGrpSpPr/>
        <p:nvPr/>
      </p:nvGrpSpPr>
      <p:grpSpPr>
        <a:xfrm>
          <a:off x="0" y="0"/>
          <a:ext cx="0" cy="0"/>
          <a:chOff x="0" y="0"/>
          <a:chExt cx="0" cy="0"/>
        </a:xfrm>
      </p:grpSpPr>
      <p:sp>
        <p:nvSpPr>
          <p:cNvPr id="11" name="Title 1"/>
          <p:cNvSpPr>
            <a:spLocks noGrp="1"/>
          </p:cNvSpPr>
          <p:nvPr>
            <p:ph type="ctrTitle"/>
          </p:nvPr>
        </p:nvSpPr>
        <p:spPr>
          <a:xfrm>
            <a:off x="973404" y="1410941"/>
            <a:ext cx="10245217" cy="1523498"/>
          </a:xfrm>
        </p:spPr>
        <p:txBody>
          <a:bodyPr>
            <a:noAutofit/>
          </a:bodyPr>
          <a:lstStyle>
            <a:lvl1pPr>
              <a:lnSpc>
                <a:spcPct val="90000"/>
              </a:lnSpc>
              <a:defRPr sz="5833"/>
            </a:lvl1pPr>
          </a:lstStyle>
          <a:p>
            <a:r>
              <a:rPr lang="en-US" smtClean="0"/>
              <a:t>Click to edit Master title style</a:t>
            </a:r>
            <a:endParaRPr lang="en-US" dirty="0"/>
          </a:p>
        </p:txBody>
      </p:sp>
      <p:sp>
        <p:nvSpPr>
          <p:cNvPr id="13" name="Subtitle 2"/>
          <p:cNvSpPr>
            <a:spLocks noGrp="1"/>
          </p:cNvSpPr>
          <p:nvPr>
            <p:ph type="subTitle" idx="1"/>
          </p:nvPr>
        </p:nvSpPr>
        <p:spPr>
          <a:xfrm>
            <a:off x="969439" y="3429008"/>
            <a:ext cx="10245218"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609176" indent="0" algn="ctr">
              <a:buNone/>
              <a:defRPr>
                <a:solidFill>
                  <a:schemeClr val="tx1">
                    <a:tint val="75000"/>
                  </a:schemeClr>
                </a:solidFill>
              </a:defRPr>
            </a:lvl2pPr>
            <a:lvl3pPr marL="1218351" indent="0" algn="ctr">
              <a:buNone/>
              <a:defRPr>
                <a:solidFill>
                  <a:schemeClr val="tx1">
                    <a:tint val="75000"/>
                  </a:schemeClr>
                </a:solidFill>
              </a:defRPr>
            </a:lvl3pPr>
            <a:lvl4pPr marL="1827525" indent="0" algn="ctr">
              <a:buNone/>
              <a:defRPr>
                <a:solidFill>
                  <a:schemeClr val="tx1">
                    <a:tint val="75000"/>
                  </a:schemeClr>
                </a:solidFill>
              </a:defRPr>
            </a:lvl4pPr>
            <a:lvl5pPr marL="2436702" indent="0" algn="ctr">
              <a:buNone/>
              <a:defRPr>
                <a:solidFill>
                  <a:schemeClr val="tx1">
                    <a:tint val="75000"/>
                  </a:schemeClr>
                </a:solidFill>
              </a:defRPr>
            </a:lvl5pPr>
            <a:lvl6pPr marL="3045879" indent="0" algn="ctr">
              <a:buNone/>
              <a:defRPr>
                <a:solidFill>
                  <a:schemeClr val="tx1">
                    <a:tint val="75000"/>
                  </a:schemeClr>
                </a:solidFill>
              </a:defRPr>
            </a:lvl6pPr>
            <a:lvl7pPr marL="3655049" indent="0" algn="ctr">
              <a:buNone/>
              <a:defRPr>
                <a:solidFill>
                  <a:schemeClr val="tx1">
                    <a:tint val="75000"/>
                  </a:schemeClr>
                </a:solidFill>
              </a:defRPr>
            </a:lvl7pPr>
            <a:lvl8pPr marL="4264227" indent="0" algn="ctr">
              <a:buNone/>
              <a:defRPr>
                <a:solidFill>
                  <a:schemeClr val="tx1">
                    <a:tint val="75000"/>
                  </a:schemeClr>
                </a:solidFill>
              </a:defRPr>
            </a:lvl8pPr>
            <a:lvl9pPr marL="4873403"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121540092"/>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8" y="2892712"/>
            <a:ext cx="11231365" cy="1223348"/>
          </a:xfrm>
        </p:spPr>
        <p:txBody>
          <a:bodyPr/>
          <a:lstStyle>
            <a:lvl1pPr marL="0" indent="0">
              <a:buNone/>
              <a:defRPr lang="en-US" sz="8833" i="0" kern="1200" spc="-100" baseline="0" dirty="0" smtClean="0">
                <a:solidFill>
                  <a:schemeClr val="tx1">
                    <a:alpha val="99000"/>
                  </a:schemeClr>
                </a:solidFill>
                <a:latin typeface="Segoe UI Light" pitchFamily="34" charset="0"/>
                <a:ea typeface="+mn-ea"/>
                <a:cs typeface="+mn-cs"/>
              </a:defRPr>
            </a:lvl1pPr>
          </a:lstStyle>
          <a:p>
            <a:pPr marL="0" lvl="0" indent="0" algn="l" defTabSz="91416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901" y="4343400"/>
            <a:ext cx="7515594" cy="438646"/>
          </a:xfrm>
        </p:spPr>
        <p:txBody>
          <a:bodyPr/>
          <a:lstStyle>
            <a:lvl1pPr marL="0" indent="0">
              <a:buNone/>
              <a:defRPr lang="en-US" sz="3167" kern="1200" spc="-100" baseline="0" dirty="0">
                <a:solidFill>
                  <a:schemeClr val="tx1">
                    <a:alpha val="99000"/>
                  </a:schemeClr>
                </a:solidFill>
                <a:latin typeface="+mj-lt"/>
                <a:ea typeface="+mn-ea"/>
                <a:cs typeface="+mn-cs"/>
              </a:defRPr>
            </a:lvl1pPr>
          </a:lstStyle>
          <a:p>
            <a:pPr marL="0" lvl="0" indent="0" algn="l" defTabSz="914168"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9"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2" y="228600"/>
            <a:ext cx="2498478" cy="290338"/>
          </a:xfrm>
          <a:prstGeom prst="rect">
            <a:avLst/>
          </a:prstGeom>
        </p:spPr>
      </p:pic>
    </p:spTree>
    <p:extLst>
      <p:ext uri="{BB962C8B-B14F-4D97-AF65-F5344CB8AC3E}">
        <p14:creationId xmlns:p14="http://schemas.microsoft.com/office/powerpoint/2010/main" val="31285429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4" y="1447803"/>
            <a:ext cx="11151918" cy="200439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4271872"/>
      </p:ext>
    </p:extLst>
  </p:cSld>
  <p:clrMapOvr>
    <a:masterClrMapping/>
  </p:clrMapOvr>
  <p:transition xmlns:p14="http://schemas.microsoft.com/office/powerpoint/2010/mai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4" y="1447803"/>
            <a:ext cx="11151918" cy="200439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9"/>
            <a:ext cx="12192002" cy="619125"/>
          </a:xfrm>
          <a:solidFill>
            <a:srgbClr val="FFFF99"/>
          </a:solidFill>
        </p:spPr>
        <p:txBody>
          <a:bodyPr wrap="square" lIns="182799" tIns="91401" rIns="182799" bIns="9140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5935842"/>
      </p:ext>
    </p:extLst>
  </p:cSld>
  <p:clrMapOvr>
    <a:masterClrMapping/>
  </p:clrMapOvr>
  <p:transition xmlns:p14="http://schemas.microsoft.com/office/powerpoint/2010/mai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Logo">
    <p:spTree>
      <p:nvGrpSpPr>
        <p:cNvPr id="1" name=""/>
        <p:cNvGrpSpPr/>
        <p:nvPr/>
      </p:nvGrpSpPr>
      <p:grpSpPr>
        <a:xfrm>
          <a:off x="0" y="0"/>
          <a:ext cx="0" cy="0"/>
          <a:chOff x="0" y="0"/>
          <a:chExt cx="0" cy="0"/>
        </a:xfrm>
      </p:grpSpPr>
      <p:sp>
        <p:nvSpPr>
          <p:cNvPr id="11" name="Title 1"/>
          <p:cNvSpPr>
            <a:spLocks noGrp="1"/>
          </p:cNvSpPr>
          <p:nvPr>
            <p:ph type="ctrTitle"/>
          </p:nvPr>
        </p:nvSpPr>
        <p:spPr>
          <a:xfrm>
            <a:off x="973404" y="1410941"/>
            <a:ext cx="10245217" cy="1523498"/>
          </a:xfrm>
        </p:spPr>
        <p:txBody>
          <a:bodyPr>
            <a:noAutofit/>
          </a:bodyPr>
          <a:lstStyle>
            <a:lvl1pPr>
              <a:lnSpc>
                <a:spcPct val="90000"/>
              </a:lnSpc>
              <a:defRPr sz="5833"/>
            </a:lvl1pPr>
          </a:lstStyle>
          <a:p>
            <a:r>
              <a:rPr lang="en-US" smtClean="0"/>
              <a:t>Click to edit Master title style</a:t>
            </a:r>
            <a:endParaRPr lang="en-US" dirty="0"/>
          </a:p>
        </p:txBody>
      </p:sp>
      <p:sp>
        <p:nvSpPr>
          <p:cNvPr id="13" name="Subtitle 2"/>
          <p:cNvSpPr>
            <a:spLocks noGrp="1"/>
          </p:cNvSpPr>
          <p:nvPr>
            <p:ph type="subTitle" idx="1"/>
          </p:nvPr>
        </p:nvSpPr>
        <p:spPr>
          <a:xfrm>
            <a:off x="969439" y="3429008"/>
            <a:ext cx="10245218"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609176" indent="0" algn="ctr">
              <a:buNone/>
              <a:defRPr>
                <a:solidFill>
                  <a:schemeClr val="tx1">
                    <a:tint val="75000"/>
                  </a:schemeClr>
                </a:solidFill>
              </a:defRPr>
            </a:lvl2pPr>
            <a:lvl3pPr marL="1218351" indent="0" algn="ctr">
              <a:buNone/>
              <a:defRPr>
                <a:solidFill>
                  <a:schemeClr val="tx1">
                    <a:tint val="75000"/>
                  </a:schemeClr>
                </a:solidFill>
              </a:defRPr>
            </a:lvl3pPr>
            <a:lvl4pPr marL="1827525" indent="0" algn="ctr">
              <a:buNone/>
              <a:defRPr>
                <a:solidFill>
                  <a:schemeClr val="tx1">
                    <a:tint val="75000"/>
                  </a:schemeClr>
                </a:solidFill>
              </a:defRPr>
            </a:lvl4pPr>
            <a:lvl5pPr marL="2436702" indent="0" algn="ctr">
              <a:buNone/>
              <a:defRPr>
                <a:solidFill>
                  <a:schemeClr val="tx1">
                    <a:tint val="75000"/>
                  </a:schemeClr>
                </a:solidFill>
              </a:defRPr>
            </a:lvl5pPr>
            <a:lvl6pPr marL="3045879" indent="0" algn="ctr">
              <a:buNone/>
              <a:defRPr>
                <a:solidFill>
                  <a:schemeClr val="tx1">
                    <a:tint val="75000"/>
                  </a:schemeClr>
                </a:solidFill>
              </a:defRPr>
            </a:lvl6pPr>
            <a:lvl7pPr marL="3655049" indent="0" algn="ctr">
              <a:buNone/>
              <a:defRPr>
                <a:solidFill>
                  <a:schemeClr val="tx1">
                    <a:tint val="75000"/>
                  </a:schemeClr>
                </a:solidFill>
              </a:defRPr>
            </a:lvl7pPr>
            <a:lvl8pPr marL="4264227" indent="0" algn="ctr">
              <a:buNone/>
              <a:defRPr>
                <a:solidFill>
                  <a:schemeClr val="tx1">
                    <a:tint val="75000"/>
                  </a:schemeClr>
                </a:solidFill>
              </a:defRPr>
            </a:lvl8pPr>
            <a:lvl9pPr marL="4873403"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08282576"/>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8" y="2892712"/>
            <a:ext cx="11231365" cy="1223348"/>
          </a:xfrm>
        </p:spPr>
        <p:txBody>
          <a:bodyPr/>
          <a:lstStyle>
            <a:lvl1pPr marL="0" indent="0">
              <a:buNone/>
              <a:defRPr lang="en-US" sz="8833" i="0" kern="1200" spc="-100" baseline="0" dirty="0" smtClean="0">
                <a:solidFill>
                  <a:schemeClr val="tx1">
                    <a:alpha val="99000"/>
                  </a:schemeClr>
                </a:solidFill>
                <a:latin typeface="Segoe UI Light" pitchFamily="34" charset="0"/>
                <a:ea typeface="+mn-ea"/>
                <a:cs typeface="+mn-cs"/>
              </a:defRPr>
            </a:lvl1pPr>
          </a:lstStyle>
          <a:p>
            <a:pPr marL="0" lvl="0" indent="0" algn="l" defTabSz="91416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901" y="4343400"/>
            <a:ext cx="7515594" cy="438646"/>
          </a:xfrm>
        </p:spPr>
        <p:txBody>
          <a:bodyPr/>
          <a:lstStyle>
            <a:lvl1pPr marL="0" indent="0">
              <a:buNone/>
              <a:defRPr lang="en-US" sz="3167" kern="1200" spc="-100" baseline="0" dirty="0">
                <a:solidFill>
                  <a:schemeClr val="tx1">
                    <a:alpha val="99000"/>
                  </a:schemeClr>
                </a:solidFill>
                <a:latin typeface="+mj-lt"/>
                <a:ea typeface="+mn-ea"/>
                <a:cs typeface="+mn-cs"/>
              </a:defRPr>
            </a:lvl1pPr>
          </a:lstStyle>
          <a:p>
            <a:pPr marL="0" lvl="0" indent="0" algn="l" defTabSz="914168"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388854" y="6355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2" y="228600"/>
            <a:ext cx="2498478" cy="290338"/>
          </a:xfrm>
          <a:prstGeom prst="rect">
            <a:avLst/>
          </a:prstGeom>
        </p:spPr>
      </p:pic>
    </p:spTree>
    <p:extLst>
      <p:ext uri="{BB962C8B-B14F-4D97-AF65-F5344CB8AC3E}">
        <p14:creationId xmlns:p14="http://schemas.microsoft.com/office/powerpoint/2010/main" val="123127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20" Type="http://schemas.openxmlformats.org/officeDocument/2006/relationships/theme" Target="../theme/theme2.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0.xml"/><Relationship Id="rId12" Type="http://schemas.openxmlformats.org/officeDocument/2006/relationships/slideLayout" Target="../slideLayouts/slideLayout41.xml"/><Relationship Id="rId13" Type="http://schemas.openxmlformats.org/officeDocument/2006/relationships/slideLayout" Target="../slideLayouts/slideLayout42.xml"/><Relationship Id="rId14" Type="http://schemas.openxmlformats.org/officeDocument/2006/relationships/slideLayout" Target="../slideLayouts/slideLayout43.xml"/><Relationship Id="rId15" Type="http://schemas.openxmlformats.org/officeDocument/2006/relationships/slideLayout" Target="../slideLayouts/slideLayout44.xml"/><Relationship Id="rId16" Type="http://schemas.openxmlformats.org/officeDocument/2006/relationships/slideLayout" Target="../slideLayouts/slideLayout45.xml"/><Relationship Id="rId17" Type="http://schemas.openxmlformats.org/officeDocument/2006/relationships/slideLayout" Target="../slideLayouts/slideLayout46.xml"/><Relationship Id="rId18" Type="http://schemas.openxmlformats.org/officeDocument/2006/relationships/theme" Target="../theme/theme3.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theme" Target="../theme/theme4.xml"/><Relationship Id="rId1" Type="http://schemas.openxmlformats.org/officeDocument/2006/relationships/slideLayout" Target="../slideLayouts/slideLayout47.xml"/><Relationship Id="rId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4" y="228605"/>
            <a:ext cx="11151918"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54"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10819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xmlns:p14="http://schemas.microsoft.com/office/powerpoint/2010/main">
    <p:wipe dir="r"/>
  </p:transition>
  <p:timing>
    <p:tnLst>
      <p:par>
        <p:cTn xmlns:p14="http://schemas.microsoft.com/office/powerpoint/2010/main" id="1" dur="indefinite" restart="never" nodeType="tmRoot"/>
      </p:par>
    </p:tnLst>
  </p:timing>
  <p:txStyles>
    <p:titleStyle>
      <a:lvl1pPr algn="l" defTabSz="913960" rtl="0" eaLnBrk="1" latinLnBrk="0" hangingPunct="1">
        <a:lnSpc>
          <a:spcPct val="90000"/>
        </a:lnSpc>
        <a:spcBef>
          <a:spcPct val="0"/>
        </a:spcBef>
        <a:buNone/>
        <a:defRPr lang="en-US" sz="55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5919" indent="-345919" algn="l" defTabSz="913960" rtl="0" eaLnBrk="1" latinLnBrk="0" hangingPunct="1">
        <a:lnSpc>
          <a:spcPct val="90000"/>
        </a:lnSpc>
        <a:spcBef>
          <a:spcPct val="20000"/>
        </a:spcBef>
        <a:buSzPct val="90000"/>
        <a:buFont typeface="Arial" pitchFamily="34" charset="0"/>
        <a:buChar char="•"/>
        <a:defRPr sz="3167"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961" indent="-284036" algn="l" defTabSz="913960" rtl="0" eaLnBrk="1" latinLnBrk="0" hangingPunct="1">
        <a:lnSpc>
          <a:spcPct val="90000"/>
        </a:lnSpc>
        <a:spcBef>
          <a:spcPct val="20000"/>
        </a:spcBef>
        <a:buSzPct val="90000"/>
        <a:buFont typeface="Arial" pitchFamily="34" charset="0"/>
        <a:buChar char="•"/>
        <a:tabLst>
          <a:tab pos="629961" algn="l"/>
        </a:tabLst>
        <a:defRPr sz="2833"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997" indent="-284036" algn="l" defTabSz="913960" rtl="0" eaLnBrk="1" latinLnBrk="0" hangingPunct="1">
        <a:lnSpc>
          <a:spcPct val="90000"/>
        </a:lnSpc>
        <a:spcBef>
          <a:spcPct val="20000"/>
        </a:spcBef>
        <a:buSzPct val="90000"/>
        <a:buFont typeface="Arial" pitchFamily="34" charset="0"/>
        <a:buChar char="•"/>
        <a:defRPr sz="2417"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072" indent="-223739" algn="l" defTabSz="913960" rtl="0" eaLnBrk="1" latinLnBrk="0" hangingPunct="1">
        <a:lnSpc>
          <a:spcPct val="90000"/>
        </a:lnSpc>
        <a:spcBef>
          <a:spcPct val="20000"/>
        </a:spcBef>
        <a:buSzPct val="90000"/>
        <a:buFont typeface="Arial" pitchFamily="34" charset="0"/>
        <a:buChar char="•"/>
        <a:tabLst>
          <a:tab pos="913997"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161" indent="-230087" algn="l" defTabSz="913960"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394"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373"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353"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336"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60" rtl="0" eaLnBrk="1" latinLnBrk="0" hangingPunct="1">
        <a:defRPr sz="1833" kern="1200">
          <a:solidFill>
            <a:schemeClr val="tx1"/>
          </a:solidFill>
          <a:latin typeface="+mn-lt"/>
          <a:ea typeface="+mn-ea"/>
          <a:cs typeface="+mn-cs"/>
        </a:defRPr>
      </a:lvl1pPr>
      <a:lvl2pPr marL="456981" algn="l" defTabSz="913960" rtl="0" eaLnBrk="1" latinLnBrk="0" hangingPunct="1">
        <a:defRPr sz="1833" kern="1200">
          <a:solidFill>
            <a:schemeClr val="tx1"/>
          </a:solidFill>
          <a:latin typeface="+mn-lt"/>
          <a:ea typeface="+mn-ea"/>
          <a:cs typeface="+mn-cs"/>
        </a:defRPr>
      </a:lvl2pPr>
      <a:lvl3pPr marL="913960" algn="l" defTabSz="913960" rtl="0" eaLnBrk="1" latinLnBrk="0" hangingPunct="1">
        <a:defRPr sz="1833" kern="1200">
          <a:solidFill>
            <a:schemeClr val="tx1"/>
          </a:solidFill>
          <a:latin typeface="+mn-lt"/>
          <a:ea typeface="+mn-ea"/>
          <a:cs typeface="+mn-cs"/>
        </a:defRPr>
      </a:lvl3pPr>
      <a:lvl4pPr marL="1370942" algn="l" defTabSz="913960" rtl="0" eaLnBrk="1" latinLnBrk="0" hangingPunct="1">
        <a:defRPr sz="1833" kern="1200">
          <a:solidFill>
            <a:schemeClr val="tx1"/>
          </a:solidFill>
          <a:latin typeface="+mn-lt"/>
          <a:ea typeface="+mn-ea"/>
          <a:cs typeface="+mn-cs"/>
        </a:defRPr>
      </a:lvl4pPr>
      <a:lvl5pPr marL="1827923" algn="l" defTabSz="913960" rtl="0" eaLnBrk="1" latinLnBrk="0" hangingPunct="1">
        <a:defRPr sz="1833" kern="1200">
          <a:solidFill>
            <a:schemeClr val="tx1"/>
          </a:solidFill>
          <a:latin typeface="+mn-lt"/>
          <a:ea typeface="+mn-ea"/>
          <a:cs typeface="+mn-cs"/>
        </a:defRPr>
      </a:lvl5pPr>
      <a:lvl6pPr marL="2284903" algn="l" defTabSz="913960" rtl="0" eaLnBrk="1" latinLnBrk="0" hangingPunct="1">
        <a:defRPr sz="1833" kern="1200">
          <a:solidFill>
            <a:schemeClr val="tx1"/>
          </a:solidFill>
          <a:latin typeface="+mn-lt"/>
          <a:ea typeface="+mn-ea"/>
          <a:cs typeface="+mn-cs"/>
        </a:defRPr>
      </a:lvl6pPr>
      <a:lvl7pPr marL="2741884" algn="l" defTabSz="913960" rtl="0" eaLnBrk="1" latinLnBrk="0" hangingPunct="1">
        <a:defRPr sz="1833" kern="1200">
          <a:solidFill>
            <a:schemeClr val="tx1"/>
          </a:solidFill>
          <a:latin typeface="+mn-lt"/>
          <a:ea typeface="+mn-ea"/>
          <a:cs typeface="+mn-cs"/>
        </a:defRPr>
      </a:lvl7pPr>
      <a:lvl8pPr marL="3198863" algn="l" defTabSz="913960" rtl="0" eaLnBrk="1" latinLnBrk="0" hangingPunct="1">
        <a:defRPr sz="1833" kern="1200">
          <a:solidFill>
            <a:schemeClr val="tx1"/>
          </a:solidFill>
          <a:latin typeface="+mn-lt"/>
          <a:ea typeface="+mn-ea"/>
          <a:cs typeface="+mn-cs"/>
        </a:defRPr>
      </a:lvl8pPr>
      <a:lvl9pPr marL="3655843" algn="l" defTabSz="913960" rtl="0" eaLnBrk="1" latinLnBrk="0" hangingPunct="1">
        <a:defRPr sz="18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469931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708" r:id="rId13"/>
    <p:sldLayoutId id="2147483719" r:id="rId14"/>
    <p:sldLayoutId id="2147483684" r:id="rId15"/>
    <p:sldLayoutId id="2147483685" r:id="rId16"/>
    <p:sldLayoutId id="2147483686" r:id="rId17"/>
    <p:sldLayoutId id="2147483687" r:id="rId18"/>
    <p:sldLayoutId id="2147483688"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787667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4" y="228605"/>
            <a:ext cx="11151918"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54"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10303609"/>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Lst>
  <p:transition xmlns:p14="http://schemas.microsoft.com/office/powerpoint/2010/main">
    <p:wipe dir="r"/>
  </p:transition>
  <p:timing>
    <p:tnLst>
      <p:par>
        <p:cTn xmlns:p14="http://schemas.microsoft.com/office/powerpoint/2010/main" id="1" dur="indefinite" restart="never" nodeType="tmRoot"/>
      </p:par>
    </p:tnLst>
  </p:timing>
  <p:txStyles>
    <p:titleStyle>
      <a:lvl1pPr algn="l" defTabSz="913960" rtl="0" eaLnBrk="1" latinLnBrk="0" hangingPunct="1">
        <a:lnSpc>
          <a:spcPct val="90000"/>
        </a:lnSpc>
        <a:spcBef>
          <a:spcPct val="0"/>
        </a:spcBef>
        <a:buNone/>
        <a:defRPr lang="en-US" sz="55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5919" indent="-345919" algn="l" defTabSz="913960" rtl="0" eaLnBrk="1" latinLnBrk="0" hangingPunct="1">
        <a:lnSpc>
          <a:spcPct val="90000"/>
        </a:lnSpc>
        <a:spcBef>
          <a:spcPct val="20000"/>
        </a:spcBef>
        <a:buSzPct val="90000"/>
        <a:buFont typeface="Arial" pitchFamily="34" charset="0"/>
        <a:buChar char="•"/>
        <a:defRPr sz="3167"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961" indent="-284036" algn="l" defTabSz="913960" rtl="0" eaLnBrk="1" latinLnBrk="0" hangingPunct="1">
        <a:lnSpc>
          <a:spcPct val="90000"/>
        </a:lnSpc>
        <a:spcBef>
          <a:spcPct val="20000"/>
        </a:spcBef>
        <a:buSzPct val="90000"/>
        <a:buFont typeface="Arial" pitchFamily="34" charset="0"/>
        <a:buChar char="•"/>
        <a:tabLst>
          <a:tab pos="629961" algn="l"/>
        </a:tabLst>
        <a:defRPr sz="2833"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997" indent="-284036" algn="l" defTabSz="913960" rtl="0" eaLnBrk="1" latinLnBrk="0" hangingPunct="1">
        <a:lnSpc>
          <a:spcPct val="90000"/>
        </a:lnSpc>
        <a:spcBef>
          <a:spcPct val="20000"/>
        </a:spcBef>
        <a:buSzPct val="90000"/>
        <a:buFont typeface="Arial" pitchFamily="34" charset="0"/>
        <a:buChar char="•"/>
        <a:defRPr sz="2417"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072" indent="-223739" algn="l" defTabSz="913960" rtl="0" eaLnBrk="1" latinLnBrk="0" hangingPunct="1">
        <a:lnSpc>
          <a:spcPct val="90000"/>
        </a:lnSpc>
        <a:spcBef>
          <a:spcPct val="20000"/>
        </a:spcBef>
        <a:buSzPct val="90000"/>
        <a:buFont typeface="Arial" pitchFamily="34" charset="0"/>
        <a:buChar char="•"/>
        <a:tabLst>
          <a:tab pos="913997"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161" indent="-230087" algn="l" defTabSz="913960"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394"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373"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353"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336"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60" rtl="0" eaLnBrk="1" latinLnBrk="0" hangingPunct="1">
        <a:defRPr sz="1833" kern="1200">
          <a:solidFill>
            <a:schemeClr val="tx1"/>
          </a:solidFill>
          <a:latin typeface="+mn-lt"/>
          <a:ea typeface="+mn-ea"/>
          <a:cs typeface="+mn-cs"/>
        </a:defRPr>
      </a:lvl1pPr>
      <a:lvl2pPr marL="456981" algn="l" defTabSz="913960" rtl="0" eaLnBrk="1" latinLnBrk="0" hangingPunct="1">
        <a:defRPr sz="1833" kern="1200">
          <a:solidFill>
            <a:schemeClr val="tx1"/>
          </a:solidFill>
          <a:latin typeface="+mn-lt"/>
          <a:ea typeface="+mn-ea"/>
          <a:cs typeface="+mn-cs"/>
        </a:defRPr>
      </a:lvl2pPr>
      <a:lvl3pPr marL="913960" algn="l" defTabSz="913960" rtl="0" eaLnBrk="1" latinLnBrk="0" hangingPunct="1">
        <a:defRPr sz="1833" kern="1200">
          <a:solidFill>
            <a:schemeClr val="tx1"/>
          </a:solidFill>
          <a:latin typeface="+mn-lt"/>
          <a:ea typeface="+mn-ea"/>
          <a:cs typeface="+mn-cs"/>
        </a:defRPr>
      </a:lvl3pPr>
      <a:lvl4pPr marL="1370942" algn="l" defTabSz="913960" rtl="0" eaLnBrk="1" latinLnBrk="0" hangingPunct="1">
        <a:defRPr sz="1833" kern="1200">
          <a:solidFill>
            <a:schemeClr val="tx1"/>
          </a:solidFill>
          <a:latin typeface="+mn-lt"/>
          <a:ea typeface="+mn-ea"/>
          <a:cs typeface="+mn-cs"/>
        </a:defRPr>
      </a:lvl4pPr>
      <a:lvl5pPr marL="1827923" algn="l" defTabSz="913960" rtl="0" eaLnBrk="1" latinLnBrk="0" hangingPunct="1">
        <a:defRPr sz="1833" kern="1200">
          <a:solidFill>
            <a:schemeClr val="tx1"/>
          </a:solidFill>
          <a:latin typeface="+mn-lt"/>
          <a:ea typeface="+mn-ea"/>
          <a:cs typeface="+mn-cs"/>
        </a:defRPr>
      </a:lvl5pPr>
      <a:lvl6pPr marL="2284903" algn="l" defTabSz="913960" rtl="0" eaLnBrk="1" latinLnBrk="0" hangingPunct="1">
        <a:defRPr sz="1833" kern="1200">
          <a:solidFill>
            <a:schemeClr val="tx1"/>
          </a:solidFill>
          <a:latin typeface="+mn-lt"/>
          <a:ea typeface="+mn-ea"/>
          <a:cs typeface="+mn-cs"/>
        </a:defRPr>
      </a:lvl6pPr>
      <a:lvl7pPr marL="2741884" algn="l" defTabSz="913960" rtl="0" eaLnBrk="1" latinLnBrk="0" hangingPunct="1">
        <a:defRPr sz="1833" kern="1200">
          <a:solidFill>
            <a:schemeClr val="tx1"/>
          </a:solidFill>
          <a:latin typeface="+mn-lt"/>
          <a:ea typeface="+mn-ea"/>
          <a:cs typeface="+mn-cs"/>
        </a:defRPr>
      </a:lvl7pPr>
      <a:lvl8pPr marL="3198863" algn="l" defTabSz="913960" rtl="0" eaLnBrk="1" latinLnBrk="0" hangingPunct="1">
        <a:defRPr sz="1833" kern="1200">
          <a:solidFill>
            <a:schemeClr val="tx1"/>
          </a:solidFill>
          <a:latin typeface="+mn-lt"/>
          <a:ea typeface="+mn-ea"/>
          <a:cs typeface="+mn-cs"/>
        </a:defRPr>
      </a:lvl8pPr>
      <a:lvl9pPr marL="3655843" algn="l" defTabSz="913960" rtl="0" eaLnBrk="1" latinLnBrk="0" hangingPunct="1">
        <a:defRPr sz="18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chart" Target="../charts/chart1.xml"/><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670" y="2202276"/>
            <a:ext cx="4117128" cy="761747"/>
          </a:xfrm>
        </p:spPr>
        <p:txBody>
          <a:bodyPr/>
          <a:lstStyle/>
          <a:p>
            <a:r>
              <a:rPr lang="en-US" sz="5400" dirty="0" err="1" smtClean="0"/>
              <a:t>cloud.js</a:t>
            </a:r>
            <a:endParaRPr lang="en-US" sz="5400" dirty="0"/>
          </a:p>
        </p:txBody>
      </p:sp>
      <p:sp>
        <p:nvSpPr>
          <p:cNvPr id="3" name="Text Placeholder 2"/>
          <p:cNvSpPr>
            <a:spLocks noGrp="1"/>
          </p:cNvSpPr>
          <p:nvPr>
            <p:ph type="body" sz="quarter" idx="11"/>
          </p:nvPr>
        </p:nvSpPr>
        <p:spPr>
          <a:xfrm>
            <a:off x="512898" y="4343400"/>
            <a:ext cx="10610506" cy="1990417"/>
          </a:xfrm>
        </p:spPr>
        <p:txBody>
          <a:bodyPr/>
          <a:lstStyle/>
          <a:p>
            <a:r>
              <a:rPr lang="en-US" dirty="0" smtClean="0"/>
              <a:t>Andre Rodrigues </a:t>
            </a:r>
          </a:p>
          <a:p>
            <a:r>
              <a:rPr lang="en-US" dirty="0" smtClean="0"/>
              <a:t>Software Development Engineer </a:t>
            </a:r>
          </a:p>
          <a:p>
            <a:endParaRPr lang="en-US" sz="2000" dirty="0" smtClean="0"/>
          </a:p>
          <a:p>
            <a:r>
              <a:rPr lang="en-US" sz="2000" dirty="0" smtClean="0"/>
              <a:t>Email: andrerod@microsoft.com </a:t>
            </a:r>
          </a:p>
          <a:p>
            <a:r>
              <a:rPr lang="en-US" sz="2000" dirty="0" smtClean="0"/>
              <a:t>Twitter: @</a:t>
            </a:r>
            <a:r>
              <a:rPr lang="en-US" sz="2000" dirty="0" err="1" smtClean="0"/>
              <a:t>andremrodrigues</a:t>
            </a:r>
            <a:endParaRPr lang="en-US" sz="2000" u="sng" dirty="0" smtClean="0"/>
          </a:p>
        </p:txBody>
      </p:sp>
    </p:spTree>
    <p:extLst>
      <p:ext uri="{BB962C8B-B14F-4D97-AF65-F5344CB8AC3E}">
        <p14:creationId xmlns:p14="http://schemas.microsoft.com/office/powerpoint/2010/main" val="170431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9678246"/>
      </p:ext>
    </p:extLst>
  </p:cSld>
  <p:clrMapOvr>
    <a:masterClrMapping/>
  </p:clrMapOvr>
  <p:transition xmlns:p14="http://schemas.microsoft.com/office/powerpoint/2010/mai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That’s cool and all, but…</a:t>
            </a:r>
            <a:endParaRPr lang="pt-PT" dirty="0"/>
          </a:p>
        </p:txBody>
      </p:sp>
      <p:sp>
        <p:nvSpPr>
          <p:cNvPr id="218" name="Title 4"/>
          <p:cNvSpPr txBox="1">
            <a:spLocks/>
          </p:cNvSpPr>
          <p:nvPr/>
        </p:nvSpPr>
        <p:spPr>
          <a:xfrm>
            <a:off x="1506158" y="3561736"/>
            <a:ext cx="5794294" cy="1523494"/>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4800" b="0" kern="1200" cap="none" spc="-100" baseline="0">
                <a:ln w="3175">
                  <a:noFill/>
                </a:ln>
                <a:solidFill>
                  <a:schemeClr val="bg1">
                    <a:alpha val="98000"/>
                  </a:schemeClr>
                </a:solidFill>
                <a:effectLst/>
                <a:latin typeface="Segoe UI Light" pitchFamily="34" charset="0"/>
                <a:ea typeface="+mn-ea"/>
                <a:cs typeface="Segoe UI" pitchFamily="34" charset="0"/>
              </a:defRPr>
            </a:lvl1pPr>
          </a:lstStyle>
          <a:p>
            <a:r>
              <a:rPr lang="en-US" dirty="0" smtClean="0"/>
              <a:t>Show us how it </a:t>
            </a:r>
            <a:r>
              <a:rPr lang="en-US" sz="6600" b="1" dirty="0" smtClean="0"/>
              <a:t>works</a:t>
            </a:r>
            <a:endParaRPr lang="en-US" sz="6600" b="1" dirty="0"/>
          </a:p>
        </p:txBody>
      </p:sp>
    </p:spTree>
    <p:extLst>
      <p:ext uri="{BB962C8B-B14F-4D97-AF65-F5344CB8AC3E}">
        <p14:creationId xmlns:p14="http://schemas.microsoft.com/office/powerpoint/2010/main" val="297928789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xEl>
                                              <p:pRg st="0" end="0"/>
                                            </p:txEl>
                                          </p:spTgt>
                                        </p:tgtEl>
                                        <p:attrNameLst>
                                          <p:attrName>style.visibility</p:attrName>
                                        </p:attrNameLst>
                                      </p:cBhvr>
                                      <p:to>
                                        <p:strVal val="visible"/>
                                      </p:to>
                                    </p:set>
                                    <p:animEffect transition="in" filter="fade">
                                      <p:cBhvr>
                                        <p:cTn id="7" dur="500"/>
                                        <p:tgtEl>
                                          <p:spTgt spid="2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27125" y="2523779"/>
            <a:ext cx="8106462" cy="1378644"/>
          </a:xfrm>
        </p:spPr>
        <p:txBody>
          <a:bodyPr/>
          <a:lstStyle/>
          <a:p>
            <a:r>
              <a:rPr lang="en-US" sz="6000" dirty="0" err="1" smtClean="0"/>
              <a:t>www.windowsazure.cn</a:t>
            </a:r>
            <a:endParaRPr lang="pt-PT" sz="6000" dirty="0"/>
          </a:p>
        </p:txBody>
      </p:sp>
    </p:spTree>
    <p:extLst>
      <p:ext uri="{BB962C8B-B14F-4D97-AF65-F5344CB8AC3E}">
        <p14:creationId xmlns:p14="http://schemas.microsoft.com/office/powerpoint/2010/main" val="5474403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09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893767" y="1366376"/>
            <a:ext cx="6327350" cy="4745513"/>
          </a:xfrm>
          <a:prstGeom prst="rect">
            <a:avLst/>
          </a:prstGeom>
        </p:spPr>
      </p:pic>
      <p:sp>
        <p:nvSpPr>
          <p:cNvPr id="5" name="Title 1"/>
          <p:cNvSpPr>
            <a:spLocks noGrp="1"/>
          </p:cNvSpPr>
          <p:nvPr>
            <p:ph type="title"/>
          </p:nvPr>
        </p:nvSpPr>
        <p:spPr>
          <a:xfrm>
            <a:off x="519248" y="228601"/>
            <a:ext cx="11151917" cy="761747"/>
          </a:xfrm>
        </p:spPr>
        <p:txBody>
          <a:bodyPr/>
          <a:lstStyle/>
          <a:p>
            <a:r>
              <a:rPr lang="en-US" dirty="0" smtClean="0"/>
              <a:t>1941 - </a:t>
            </a:r>
            <a:r>
              <a:rPr lang="en-US" dirty="0" err="1" smtClean="0"/>
              <a:t>Zuse</a:t>
            </a:r>
            <a:r>
              <a:rPr lang="en-US" dirty="0" smtClean="0"/>
              <a:t> Z3</a:t>
            </a:r>
            <a:endParaRPr lang="en-US" dirty="0"/>
          </a:p>
        </p:txBody>
      </p:sp>
    </p:spTree>
    <p:extLst>
      <p:ext uri="{BB962C8B-B14F-4D97-AF65-F5344CB8AC3E}">
        <p14:creationId xmlns:p14="http://schemas.microsoft.com/office/powerpoint/2010/main" val="1046757323"/>
      </p:ext>
    </p:extLst>
  </p:cSld>
  <p:clrMapOvr>
    <a:masterClrMapping/>
  </p:clrMapOvr>
  <p:transition xmlns:p14="http://schemas.microsoft.com/office/powerpoint/2010/mai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61747"/>
          </a:xfrm>
        </p:spPr>
        <p:txBody>
          <a:bodyPr/>
          <a:lstStyle/>
          <a:p>
            <a:r>
              <a:rPr lang="en-US" dirty="0" smtClean="0"/>
              <a:t>1947 – The transistor</a:t>
            </a:r>
            <a:endParaRPr lang="en-US" dirty="0"/>
          </a:p>
        </p:txBody>
      </p:sp>
      <p:pic>
        <p:nvPicPr>
          <p:cNvPr id="4" name="Picture 3"/>
          <p:cNvPicPr>
            <a:picLocks noChangeAspect="1"/>
          </p:cNvPicPr>
          <p:nvPr/>
        </p:nvPicPr>
        <p:blipFill>
          <a:blip r:embed="rId2"/>
          <a:stretch>
            <a:fillRect/>
          </a:stretch>
        </p:blipFill>
        <p:spPr>
          <a:xfrm>
            <a:off x="3561006" y="1478900"/>
            <a:ext cx="4147352" cy="4147352"/>
          </a:xfrm>
          <a:prstGeom prst="rect">
            <a:avLst/>
          </a:prstGeom>
        </p:spPr>
      </p:pic>
    </p:spTree>
    <p:extLst>
      <p:ext uri="{BB962C8B-B14F-4D97-AF65-F5344CB8AC3E}">
        <p14:creationId xmlns:p14="http://schemas.microsoft.com/office/powerpoint/2010/main" val="3962447259"/>
      </p:ext>
    </p:extLst>
  </p:cSld>
  <p:clrMapOvr>
    <a:masterClrMapping/>
  </p:clrMapOvr>
  <p:transition xmlns:p14="http://schemas.microsoft.com/office/powerpoint/2010/mai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1509644"/>
          </a:xfrm>
        </p:spPr>
        <p:txBody>
          <a:bodyPr/>
          <a:lstStyle/>
          <a:p>
            <a:r>
              <a:rPr lang="en-US" dirty="0" smtClean="0"/>
              <a:t>1953 / 1955 – First transistor based computer</a:t>
            </a:r>
            <a:endParaRPr lang="en-US" dirty="0"/>
          </a:p>
        </p:txBody>
      </p:sp>
      <p:pic>
        <p:nvPicPr>
          <p:cNvPr id="4" name="Picture 3"/>
          <p:cNvPicPr>
            <a:picLocks noChangeAspect="1"/>
          </p:cNvPicPr>
          <p:nvPr/>
        </p:nvPicPr>
        <p:blipFill>
          <a:blip r:embed="rId3"/>
          <a:stretch>
            <a:fillRect/>
          </a:stretch>
        </p:blipFill>
        <p:spPr>
          <a:xfrm>
            <a:off x="2077006" y="2317000"/>
            <a:ext cx="7620000" cy="3111500"/>
          </a:xfrm>
          <a:prstGeom prst="rect">
            <a:avLst/>
          </a:prstGeom>
        </p:spPr>
      </p:pic>
    </p:spTree>
    <p:extLst>
      <p:ext uri="{BB962C8B-B14F-4D97-AF65-F5344CB8AC3E}">
        <p14:creationId xmlns:p14="http://schemas.microsoft.com/office/powerpoint/2010/main" val="1200188904"/>
      </p:ext>
    </p:extLst>
  </p:cSld>
  <p:clrMapOvr>
    <a:masterClrMapping/>
  </p:clrMapOvr>
  <p:transition xmlns:p14="http://schemas.microsoft.com/office/powerpoint/2010/mai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61747"/>
          </a:xfrm>
        </p:spPr>
        <p:txBody>
          <a:bodyPr/>
          <a:lstStyle/>
          <a:p>
            <a:r>
              <a:rPr lang="en-US" dirty="0" smtClean="0"/>
              <a:t>1988 - IBM personal computer </a:t>
            </a:r>
            <a:endParaRPr lang="en-US" dirty="0"/>
          </a:p>
        </p:txBody>
      </p:sp>
      <p:pic>
        <p:nvPicPr>
          <p:cNvPr id="4" name="Picture 3"/>
          <p:cNvPicPr>
            <a:picLocks noChangeAspect="1"/>
          </p:cNvPicPr>
          <p:nvPr/>
        </p:nvPicPr>
        <p:blipFill>
          <a:blip r:embed="rId3"/>
          <a:stretch>
            <a:fillRect/>
          </a:stretch>
        </p:blipFill>
        <p:spPr>
          <a:xfrm>
            <a:off x="2733002" y="1236176"/>
            <a:ext cx="6947885" cy="4507441"/>
          </a:xfrm>
          <a:prstGeom prst="rect">
            <a:avLst/>
          </a:prstGeom>
        </p:spPr>
      </p:pic>
    </p:spTree>
    <p:extLst>
      <p:ext uri="{BB962C8B-B14F-4D97-AF65-F5344CB8AC3E}">
        <p14:creationId xmlns:p14="http://schemas.microsoft.com/office/powerpoint/2010/main" val="3336407789"/>
      </p:ext>
    </p:extLst>
  </p:cSld>
  <p:clrMapOvr>
    <a:masterClrMapping/>
  </p:clrMapOvr>
  <p:transition xmlns:p14="http://schemas.microsoft.com/office/powerpoint/2010/mai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61747"/>
          </a:xfrm>
        </p:spPr>
        <p:txBody>
          <a:bodyPr/>
          <a:lstStyle/>
          <a:p>
            <a:r>
              <a:rPr lang="en-US" dirty="0" smtClean="0"/>
              <a:t>Modern computer</a:t>
            </a:r>
            <a:endParaRPr lang="en-US" dirty="0"/>
          </a:p>
        </p:txBody>
      </p:sp>
      <p:pic>
        <p:nvPicPr>
          <p:cNvPr id="6" name="Picture 5"/>
          <p:cNvPicPr>
            <a:picLocks noChangeAspect="1"/>
          </p:cNvPicPr>
          <p:nvPr/>
        </p:nvPicPr>
        <p:blipFill>
          <a:blip r:embed="rId2"/>
          <a:stretch>
            <a:fillRect/>
          </a:stretch>
        </p:blipFill>
        <p:spPr>
          <a:xfrm>
            <a:off x="2510904" y="1128524"/>
            <a:ext cx="5655947" cy="4986682"/>
          </a:xfrm>
          <a:prstGeom prst="rect">
            <a:avLst/>
          </a:prstGeom>
        </p:spPr>
      </p:pic>
    </p:spTree>
    <p:extLst>
      <p:ext uri="{BB962C8B-B14F-4D97-AF65-F5344CB8AC3E}">
        <p14:creationId xmlns:p14="http://schemas.microsoft.com/office/powerpoint/2010/main" val="3896181646"/>
      </p:ext>
    </p:extLst>
  </p:cSld>
  <p:clrMapOvr>
    <a:masterClrMapping/>
  </p:clrMapOvr>
  <p:transition xmlns:p14="http://schemas.microsoft.com/office/powerpoint/2010/mai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61747"/>
          </a:xfrm>
        </p:spPr>
        <p:txBody>
          <a:bodyPr/>
          <a:lstStyle/>
          <a:p>
            <a:r>
              <a:rPr lang="en-US" dirty="0" smtClean="0"/>
              <a:t>Modern devices</a:t>
            </a:r>
            <a:endParaRPr lang="en-US" dirty="0"/>
          </a:p>
        </p:txBody>
      </p:sp>
      <p:pic>
        <p:nvPicPr>
          <p:cNvPr id="4" name="Picture 3"/>
          <p:cNvPicPr>
            <a:picLocks noChangeAspect="1"/>
          </p:cNvPicPr>
          <p:nvPr/>
        </p:nvPicPr>
        <p:blipFill>
          <a:blip r:embed="rId2"/>
          <a:stretch>
            <a:fillRect/>
          </a:stretch>
        </p:blipFill>
        <p:spPr>
          <a:xfrm>
            <a:off x="385835" y="1350301"/>
            <a:ext cx="4661494" cy="3410501"/>
          </a:xfrm>
          <a:prstGeom prst="rect">
            <a:avLst/>
          </a:prstGeom>
        </p:spPr>
      </p:pic>
      <p:pic>
        <p:nvPicPr>
          <p:cNvPr id="5" name="Picture 4"/>
          <p:cNvPicPr>
            <a:picLocks noChangeAspect="1"/>
          </p:cNvPicPr>
          <p:nvPr/>
        </p:nvPicPr>
        <p:blipFill>
          <a:blip r:embed="rId3"/>
          <a:stretch>
            <a:fillRect/>
          </a:stretch>
        </p:blipFill>
        <p:spPr>
          <a:xfrm>
            <a:off x="4157182" y="4194852"/>
            <a:ext cx="3816417" cy="1961877"/>
          </a:xfrm>
          <a:prstGeom prst="rect">
            <a:avLst/>
          </a:prstGeom>
        </p:spPr>
      </p:pic>
      <p:pic>
        <p:nvPicPr>
          <p:cNvPr id="6" name="Picture 5"/>
          <p:cNvPicPr>
            <a:picLocks noChangeAspect="1"/>
          </p:cNvPicPr>
          <p:nvPr/>
        </p:nvPicPr>
        <p:blipFill>
          <a:blip r:embed="rId4"/>
          <a:stretch>
            <a:fillRect/>
          </a:stretch>
        </p:blipFill>
        <p:spPr>
          <a:xfrm>
            <a:off x="4525431" y="1848625"/>
            <a:ext cx="2379101" cy="2379101"/>
          </a:xfrm>
          <a:prstGeom prst="rect">
            <a:avLst/>
          </a:prstGeom>
        </p:spPr>
      </p:pic>
      <p:pic>
        <p:nvPicPr>
          <p:cNvPr id="9" name="Picture 8"/>
          <p:cNvPicPr>
            <a:picLocks noChangeAspect="1"/>
          </p:cNvPicPr>
          <p:nvPr/>
        </p:nvPicPr>
        <p:blipFill>
          <a:blip r:embed="rId5"/>
          <a:stretch>
            <a:fillRect/>
          </a:stretch>
        </p:blipFill>
        <p:spPr>
          <a:xfrm>
            <a:off x="6768196" y="1511051"/>
            <a:ext cx="4839907" cy="2765661"/>
          </a:xfrm>
          <a:prstGeom prst="rect">
            <a:avLst/>
          </a:prstGeom>
        </p:spPr>
      </p:pic>
      <p:pic>
        <p:nvPicPr>
          <p:cNvPr id="10" name="Picture 9"/>
          <p:cNvPicPr>
            <a:picLocks noChangeAspect="1"/>
          </p:cNvPicPr>
          <p:nvPr/>
        </p:nvPicPr>
        <p:blipFill>
          <a:blip r:embed="rId6"/>
          <a:stretch>
            <a:fillRect/>
          </a:stretch>
        </p:blipFill>
        <p:spPr>
          <a:xfrm>
            <a:off x="7973934" y="4259878"/>
            <a:ext cx="2910748" cy="1932919"/>
          </a:xfrm>
          <a:prstGeom prst="rect">
            <a:avLst/>
          </a:prstGeom>
        </p:spPr>
      </p:pic>
    </p:spTree>
    <p:extLst>
      <p:ext uri="{BB962C8B-B14F-4D97-AF65-F5344CB8AC3E}">
        <p14:creationId xmlns:p14="http://schemas.microsoft.com/office/powerpoint/2010/main" val="423497492"/>
      </p:ext>
    </p:extLst>
  </p:cSld>
  <p:clrMapOvr>
    <a:masterClrMapping/>
  </p:clrMapOvr>
  <p:transition xmlns:p14="http://schemas.microsoft.com/office/powerpoint/2010/mai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61747"/>
          </a:xfrm>
        </p:spPr>
        <p:txBody>
          <a:bodyPr/>
          <a:lstStyle/>
          <a:p>
            <a:r>
              <a:rPr lang="en-US" dirty="0" smtClean="0"/>
              <a:t>Cloud Computing</a:t>
            </a:r>
            <a:endParaRPr lang="en-US" dirty="0"/>
          </a:p>
        </p:txBody>
      </p:sp>
      <p:pic>
        <p:nvPicPr>
          <p:cNvPr id="4" name="Picture 3"/>
          <p:cNvPicPr>
            <a:picLocks noChangeAspect="1"/>
          </p:cNvPicPr>
          <p:nvPr/>
        </p:nvPicPr>
        <p:blipFill>
          <a:blip r:embed="rId3"/>
          <a:stretch>
            <a:fillRect/>
          </a:stretch>
        </p:blipFill>
        <p:spPr>
          <a:xfrm>
            <a:off x="2765154" y="1318150"/>
            <a:ext cx="6311274" cy="4733456"/>
          </a:xfrm>
          <a:prstGeom prst="rect">
            <a:avLst/>
          </a:prstGeom>
        </p:spPr>
      </p:pic>
    </p:spTree>
    <p:extLst>
      <p:ext uri="{BB962C8B-B14F-4D97-AF65-F5344CB8AC3E}">
        <p14:creationId xmlns:p14="http://schemas.microsoft.com/office/powerpoint/2010/main" val="1028731068"/>
      </p:ext>
    </p:extLst>
  </p:cSld>
  <p:clrMapOvr>
    <a:masterClrMapping/>
  </p:clrMapOvr>
  <p:transition xmlns:p14="http://schemas.microsoft.com/office/powerpoint/2010/mai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55118" y="255813"/>
            <a:ext cx="4290440" cy="2307172"/>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Title 3"/>
          <p:cNvSpPr txBox="1">
            <a:spLocks/>
          </p:cNvSpPr>
          <p:nvPr/>
        </p:nvSpPr>
        <p:spPr>
          <a:xfrm>
            <a:off x="1109795" y="2632143"/>
            <a:ext cx="3718381" cy="834753"/>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4800" b="0" kern="1200" cap="none" spc="-100" baseline="0">
                <a:ln w="3175">
                  <a:noFill/>
                </a:ln>
                <a:solidFill>
                  <a:schemeClr val="bg1">
                    <a:alpha val="98000"/>
                  </a:schemeClr>
                </a:solidFill>
                <a:effectLst/>
                <a:latin typeface="Segoe UI Light" pitchFamily="34" charset="0"/>
                <a:ea typeface="+mn-ea"/>
                <a:cs typeface="Segoe UI" pitchFamily="34" charset="0"/>
              </a:defRPr>
            </a:lvl1pPr>
          </a:lstStyle>
          <a:p>
            <a:pPr algn="r"/>
            <a:r>
              <a:rPr lang="en-US" sz="3600" dirty="0" smtClean="0"/>
              <a:t>Growing user base</a:t>
            </a:r>
            <a:endParaRPr lang="en-US" sz="3600" b="1" dirty="0"/>
          </a:p>
        </p:txBody>
      </p:sp>
      <p:pic>
        <p:nvPicPr>
          <p:cNvPr id="6" name="Picture 2" descr="http://www.clker.com/cliparts/c/e/2/9/11949846762045583888utenti_architetto_france_01.svg.h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295" y="595542"/>
            <a:ext cx="1347582" cy="14525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clker.com/cliparts/c/e/2/9/11949846762045583888utenti_architetto_france_01.svg.h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621" y="599196"/>
            <a:ext cx="1347582" cy="14525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clker.com/cliparts/c/e/2/9/11949846762045583888utenti_architetto_france_01.svg.h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8134" y="667848"/>
            <a:ext cx="1347582" cy="14525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Chart 11"/>
          <p:cNvGraphicFramePr/>
          <p:nvPr>
            <p:extLst>
              <p:ext uri="{D42A27DB-BD31-4B8C-83A1-F6EECF244321}">
                <p14:modId xmlns:p14="http://schemas.microsoft.com/office/powerpoint/2010/main" val="4004529564"/>
              </p:ext>
            </p:extLst>
          </p:nvPr>
        </p:nvGraphicFramePr>
        <p:xfrm>
          <a:off x="6498588" y="304566"/>
          <a:ext cx="4976910" cy="2258419"/>
        </p:xfrm>
        <a:graphic>
          <a:graphicData uri="http://schemas.openxmlformats.org/drawingml/2006/chart">
            <c:chart xmlns:c="http://schemas.openxmlformats.org/drawingml/2006/chart" xmlns:r="http://schemas.openxmlformats.org/officeDocument/2006/relationships" r:id="rId4"/>
          </a:graphicData>
        </a:graphic>
      </p:graphicFrame>
      <p:sp>
        <p:nvSpPr>
          <p:cNvPr id="14" name="Title 3"/>
          <p:cNvSpPr txBox="1">
            <a:spLocks/>
          </p:cNvSpPr>
          <p:nvPr/>
        </p:nvSpPr>
        <p:spPr>
          <a:xfrm>
            <a:off x="6944792" y="2540608"/>
            <a:ext cx="4073103" cy="1013948"/>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4800" b="0" kern="1200" cap="none" spc="-100" baseline="0">
                <a:ln w="3175">
                  <a:noFill/>
                </a:ln>
                <a:solidFill>
                  <a:schemeClr val="bg1">
                    <a:alpha val="98000"/>
                  </a:schemeClr>
                </a:solidFill>
                <a:effectLst/>
                <a:latin typeface="Segoe UI Light" pitchFamily="34" charset="0"/>
                <a:ea typeface="+mn-ea"/>
                <a:cs typeface="Segoe UI" pitchFamily="34" charset="0"/>
              </a:defRPr>
            </a:lvl1pPr>
          </a:lstStyle>
          <a:p>
            <a:pPr algn="r"/>
            <a:r>
              <a:rPr lang="en-US" sz="3600" dirty="0" smtClean="0"/>
              <a:t>Spikes in demands</a:t>
            </a:r>
            <a:endParaRPr lang="en-US" sz="3600" b="1" dirty="0"/>
          </a:p>
        </p:txBody>
      </p:sp>
      <p:sp>
        <p:nvSpPr>
          <p:cNvPr id="26" name="Rectangle 25"/>
          <p:cNvSpPr/>
          <p:nvPr/>
        </p:nvSpPr>
        <p:spPr bwMode="auto">
          <a:xfrm>
            <a:off x="2402647" y="3455458"/>
            <a:ext cx="6178233" cy="2567281"/>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7" name="Rounded Rectangle 26"/>
          <p:cNvSpPr/>
          <p:nvPr/>
        </p:nvSpPr>
        <p:spPr bwMode="auto">
          <a:xfrm>
            <a:off x="4739811" y="4468869"/>
            <a:ext cx="1655806" cy="707168"/>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rPr>
              <a:t>Industry Rivalry</a:t>
            </a:r>
          </a:p>
        </p:txBody>
      </p:sp>
      <p:sp>
        <p:nvSpPr>
          <p:cNvPr id="28" name="Rounded Rectangle 27"/>
          <p:cNvSpPr/>
          <p:nvPr/>
        </p:nvSpPr>
        <p:spPr bwMode="auto">
          <a:xfrm>
            <a:off x="4854223" y="3535552"/>
            <a:ext cx="1312571" cy="526329"/>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rPr>
              <a:t>Potential Entrants</a:t>
            </a:r>
          </a:p>
        </p:txBody>
      </p:sp>
      <p:sp>
        <p:nvSpPr>
          <p:cNvPr id="29" name="Rounded Rectangle 28"/>
          <p:cNvSpPr/>
          <p:nvPr/>
        </p:nvSpPr>
        <p:spPr bwMode="auto">
          <a:xfrm>
            <a:off x="7186123" y="4537521"/>
            <a:ext cx="1211699" cy="592749"/>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rPr>
              <a:t>Buyers</a:t>
            </a:r>
          </a:p>
        </p:txBody>
      </p:sp>
      <p:sp>
        <p:nvSpPr>
          <p:cNvPr id="30" name="Rounded Rectangle 29"/>
          <p:cNvSpPr/>
          <p:nvPr/>
        </p:nvSpPr>
        <p:spPr bwMode="auto">
          <a:xfrm>
            <a:off x="2591028" y="4503195"/>
            <a:ext cx="1287532" cy="672843"/>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rPr>
              <a:t>Suppliers</a:t>
            </a:r>
          </a:p>
        </p:txBody>
      </p:sp>
      <p:sp>
        <p:nvSpPr>
          <p:cNvPr id="31" name="Rounded Rectangle 30"/>
          <p:cNvSpPr/>
          <p:nvPr/>
        </p:nvSpPr>
        <p:spPr bwMode="auto">
          <a:xfrm>
            <a:off x="4751251" y="5537889"/>
            <a:ext cx="1507072" cy="336106"/>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rPr>
              <a:t>Substitutes</a:t>
            </a:r>
          </a:p>
        </p:txBody>
      </p:sp>
      <p:sp>
        <p:nvSpPr>
          <p:cNvPr id="32" name="Right Arrow 31"/>
          <p:cNvSpPr/>
          <p:nvPr/>
        </p:nvSpPr>
        <p:spPr bwMode="auto">
          <a:xfrm>
            <a:off x="4031717" y="4532970"/>
            <a:ext cx="621102" cy="603849"/>
          </a:xfrm>
          <a:prstGeom prst="right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3" name="Right Arrow 32"/>
          <p:cNvSpPr/>
          <p:nvPr/>
        </p:nvSpPr>
        <p:spPr bwMode="auto">
          <a:xfrm rot="10800000">
            <a:off x="6441782" y="4532991"/>
            <a:ext cx="621102" cy="603849"/>
          </a:xfrm>
          <a:prstGeom prst="right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4" name="Right Arrow 33"/>
          <p:cNvSpPr/>
          <p:nvPr/>
        </p:nvSpPr>
        <p:spPr bwMode="auto">
          <a:xfrm rot="16200000">
            <a:off x="5429862" y="5055136"/>
            <a:ext cx="233325" cy="603849"/>
          </a:xfrm>
          <a:prstGeom prst="right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5" name="Right Arrow 34"/>
          <p:cNvSpPr/>
          <p:nvPr/>
        </p:nvSpPr>
        <p:spPr bwMode="auto">
          <a:xfrm rot="5400000">
            <a:off x="5374196" y="3978676"/>
            <a:ext cx="298884" cy="603849"/>
          </a:xfrm>
          <a:prstGeom prs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6" name="Title 3"/>
          <p:cNvSpPr txBox="1">
            <a:spLocks/>
          </p:cNvSpPr>
          <p:nvPr/>
        </p:nvSpPr>
        <p:spPr>
          <a:xfrm>
            <a:off x="4153146" y="6118152"/>
            <a:ext cx="2951868" cy="739848"/>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4800" b="0" kern="1200" cap="none" spc="-100" baseline="0">
                <a:ln w="3175">
                  <a:noFill/>
                </a:ln>
                <a:solidFill>
                  <a:schemeClr val="bg1">
                    <a:alpha val="98000"/>
                  </a:schemeClr>
                </a:solidFill>
                <a:effectLst/>
                <a:latin typeface="Segoe UI Light" pitchFamily="34" charset="0"/>
                <a:ea typeface="+mn-ea"/>
                <a:cs typeface="Segoe UI" pitchFamily="34" charset="0"/>
              </a:defRPr>
            </a:lvl1pPr>
          </a:lstStyle>
          <a:p>
            <a:pPr algn="r"/>
            <a:r>
              <a:rPr lang="en-US" sz="3600" dirty="0" smtClean="0"/>
              <a:t>Time to market</a:t>
            </a:r>
            <a:endParaRPr lang="en-US" sz="3600" b="1" dirty="0"/>
          </a:p>
        </p:txBody>
      </p:sp>
    </p:spTree>
    <p:extLst>
      <p:ext uri="{BB962C8B-B14F-4D97-AF65-F5344CB8AC3E}">
        <p14:creationId xmlns:p14="http://schemas.microsoft.com/office/powerpoint/2010/main" val="24407175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4.png"/></Relationships>
</file>

<file path=ppt/theme/_rels/theme3.xml.rels><?xml version="1.0" encoding="UTF-8" standalone="yes"?>
<Relationships xmlns="http://schemas.openxmlformats.org/package/2006/relationships"><Relationship Id="rId1" Type="http://schemas.openxmlformats.org/officeDocument/2006/relationships/image" Target="../media/image4.png"/></Relationships>
</file>

<file path=ppt/theme/theme1.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1_MS1444_Windows Azure Template 16x9_r08">
  <a:themeElements>
    <a:clrScheme name="Custom 1">
      <a:dk1>
        <a:srgbClr val="292929"/>
      </a:dk1>
      <a:lt1>
        <a:srgbClr val="FFFFFF"/>
      </a:lt1>
      <a:dk2>
        <a:srgbClr val="595959"/>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2_MS1444_Windows Azure Template 16x9_r08">
  <a:themeElements>
    <a:clrScheme name="Custom 1">
      <a:dk1>
        <a:srgbClr val="292929"/>
      </a:dk1>
      <a:lt1>
        <a:srgbClr val="FFFFFF"/>
      </a:lt1>
      <a:dk2>
        <a:srgbClr val="595959"/>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1_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2551</TotalTime>
  <Words>187</Words>
  <Application>Microsoft Macintosh PowerPoint</Application>
  <PresentationFormat>Custom</PresentationFormat>
  <Paragraphs>38</Paragraphs>
  <Slides>13</Slides>
  <Notes>6</Notes>
  <HiddenSlides>0</HiddenSlides>
  <MMClips>0</MMClips>
  <ScaleCrop>false</ScaleCrop>
  <HeadingPairs>
    <vt:vector size="4" baseType="variant">
      <vt:variant>
        <vt:lpstr>Theme</vt:lpstr>
      </vt:variant>
      <vt:variant>
        <vt:i4>4</vt:i4>
      </vt:variant>
      <vt:variant>
        <vt:lpstr>Slide Titles</vt:lpstr>
      </vt:variant>
      <vt:variant>
        <vt:i4>13</vt:i4>
      </vt:variant>
    </vt:vector>
  </HeadingPairs>
  <TitlesOfParts>
    <vt:vector size="17" baseType="lpstr">
      <vt:lpstr>Metro_Template_Light_16x9</vt:lpstr>
      <vt:lpstr>1_MS1444_Windows Azure Template 16x9_r08</vt:lpstr>
      <vt:lpstr>2_MS1444_Windows Azure Template 16x9_r08</vt:lpstr>
      <vt:lpstr>1_Metro_Template_Light_16x9</vt:lpstr>
      <vt:lpstr>PowerPoint Presentation</vt:lpstr>
      <vt:lpstr>1941 - Zuse Z3</vt:lpstr>
      <vt:lpstr>1947 – The transistor</vt:lpstr>
      <vt:lpstr>1953 / 1955 – First transistor based computer</vt:lpstr>
      <vt:lpstr>1988 - IBM personal computer </vt:lpstr>
      <vt:lpstr>Modern computer</vt:lpstr>
      <vt:lpstr>Modern devices</vt:lpstr>
      <vt:lpstr>Cloud Computing</vt:lpstr>
      <vt:lpstr>PowerPoint Presentation</vt:lpstr>
      <vt:lpstr>PowerPoint Presentation</vt:lpstr>
      <vt:lpstr>That’s cool and all, but…</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Revolution</dc:title>
  <dc:creator>André Rodrigues</dc:creator>
  <cp:lastModifiedBy>Andre</cp:lastModifiedBy>
  <cp:revision>140</cp:revision>
  <dcterms:created xsi:type="dcterms:W3CDTF">2012-09-04T13:27:53Z</dcterms:created>
  <dcterms:modified xsi:type="dcterms:W3CDTF">2013-11-08T22:04:49Z</dcterms:modified>
</cp:coreProperties>
</file>